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DFD5-74A9-4F4F-8A42-C00205F899B7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C8A4-20AF-49D9-8A6C-5F3E1155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9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DFD5-74A9-4F4F-8A42-C00205F899B7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C8A4-20AF-49D9-8A6C-5F3E1155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0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DFD5-74A9-4F4F-8A42-C00205F899B7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C8A4-20AF-49D9-8A6C-5F3E1155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5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DFD5-74A9-4F4F-8A42-C00205F899B7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C8A4-20AF-49D9-8A6C-5F3E1155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0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DFD5-74A9-4F4F-8A42-C00205F899B7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C8A4-20AF-49D9-8A6C-5F3E1155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9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DFD5-74A9-4F4F-8A42-C00205F899B7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C8A4-20AF-49D9-8A6C-5F3E1155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9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DFD5-74A9-4F4F-8A42-C00205F899B7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C8A4-20AF-49D9-8A6C-5F3E1155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1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DFD5-74A9-4F4F-8A42-C00205F899B7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C8A4-20AF-49D9-8A6C-5F3E1155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9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DFD5-74A9-4F4F-8A42-C00205F899B7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C8A4-20AF-49D9-8A6C-5F3E1155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2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DFD5-74A9-4F4F-8A42-C00205F899B7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C8A4-20AF-49D9-8A6C-5F3E1155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3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DFD5-74A9-4F4F-8A42-C00205F899B7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C8A4-20AF-49D9-8A6C-5F3E1155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8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7DFD5-74A9-4F4F-8A42-C00205F899B7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3C8A4-20AF-49D9-8A6C-5F3E1155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4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89082"/>
              </p:ext>
            </p:extLst>
          </p:nvPr>
        </p:nvGraphicFramePr>
        <p:xfrm>
          <a:off x="485553" y="412325"/>
          <a:ext cx="2155097" cy="5860288"/>
        </p:xfrm>
        <a:graphic>
          <a:graphicData uri="http://schemas.openxmlformats.org/drawingml/2006/table">
            <a:tbl>
              <a:tblPr firstRow="1" firstCol="1" bandRow="1"/>
              <a:tblGrid>
                <a:gridCol w="697716"/>
                <a:gridCol w="1457381"/>
              </a:tblGrid>
              <a:tr h="23316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Programare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joc</a:t>
                      </a:r>
                      <a:r>
                        <a:rPr lang="en-US" sz="1200" b="1" dirty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9.00 – 9.30</a:t>
                      </a: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68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Optimi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b="1" dirty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11</a:t>
                      </a:r>
                      <a:r>
                        <a:rPr lang="ro-RO" sz="1200" baseline="0" dirty="0" smtClean="0">
                          <a:latin typeface="Forte" panose="03060902040502070203" pitchFamily="66" charset="0"/>
                        </a:rPr>
                        <a:t> A</a:t>
                      </a:r>
                      <a:endParaRPr lang="en-US" sz="1200" dirty="0">
                        <a:latin typeface="Forte" panose="03060902040502070203" pitchFamily="66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12 B</a:t>
                      </a:r>
                      <a:endParaRPr lang="en-US" sz="1200" dirty="0">
                        <a:latin typeface="Forte" panose="03060902040502070203" pitchFamily="66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6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Programare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joc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9.30 </a:t>
                      </a:r>
                      <a:r>
                        <a:rPr lang="ro-RO" sz="1200" b="1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10.</a:t>
                      </a:r>
                      <a:r>
                        <a:rPr lang="en-US" sz="1200" b="1" dirty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</a:t>
                      </a: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68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Optimi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dirty="0" smtClean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10 D</a:t>
                      </a:r>
                      <a:endParaRPr lang="en-US" sz="1200" dirty="0">
                        <a:latin typeface="Forte" panose="03060902040502070203" pitchFamily="66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9 B</a:t>
                      </a:r>
                      <a:endParaRPr lang="en-US" sz="1200" dirty="0">
                        <a:latin typeface="Forte" panose="03060902040502070203" pitchFamily="66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6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Programare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joc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10.00 - 10.30</a:t>
                      </a:r>
                      <a:r>
                        <a:rPr lang="en-US" sz="1200" b="1" dirty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Optimi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12 D</a:t>
                      </a:r>
                      <a:endParaRPr lang="en-US" sz="1200" dirty="0">
                        <a:latin typeface="Forte" panose="03060902040502070203" pitchFamily="66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11 B</a:t>
                      </a:r>
                      <a:endParaRPr lang="en-US" sz="1200" dirty="0">
                        <a:latin typeface="Forte" panose="03060902040502070203" pitchFamily="66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6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Programare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joc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10.30</a:t>
                      </a:r>
                      <a:r>
                        <a:rPr lang="ro-RO" sz="1200" b="1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11.00</a:t>
                      </a: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68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Optimi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12 F</a:t>
                      </a:r>
                      <a:endParaRPr lang="en-US" sz="1200" dirty="0">
                        <a:latin typeface="Forte" panose="03060902040502070203" pitchFamily="66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9 A</a:t>
                      </a:r>
                      <a:endParaRPr lang="en-US" sz="1200" dirty="0">
                        <a:latin typeface="Forte" panose="03060902040502070203" pitchFamily="66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6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Programare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joc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11.00</a:t>
                      </a:r>
                      <a:r>
                        <a:rPr lang="ro-RO" sz="1200" b="1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11.30</a:t>
                      </a: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68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Optimi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11 E</a:t>
                      </a:r>
                      <a:endParaRPr lang="en-US" sz="1200" dirty="0">
                        <a:latin typeface="Forte" panose="03060902040502070203" pitchFamily="66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10 A</a:t>
                      </a:r>
                      <a:endParaRPr lang="en-US" sz="1200" dirty="0">
                        <a:latin typeface="Forte" panose="03060902040502070203" pitchFamily="66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6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Programare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joc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11.30 – 12.00</a:t>
                      </a: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68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Optimi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11 F</a:t>
                      </a:r>
                      <a:endParaRPr lang="en-US" sz="1200" dirty="0">
                        <a:latin typeface="Forte" panose="03060902040502070203" pitchFamily="66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11 C</a:t>
                      </a:r>
                      <a:endParaRPr lang="en-US" sz="1200" dirty="0">
                        <a:latin typeface="Forte" panose="03060902040502070203" pitchFamily="66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6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Programare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joc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12.00 – 12.30</a:t>
                      </a: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68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Optimi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12 A</a:t>
                      </a:r>
                      <a:endParaRPr lang="en-US" sz="1200" dirty="0">
                        <a:latin typeface="Forte" panose="03060902040502070203" pitchFamily="66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10 C</a:t>
                      </a:r>
                      <a:endParaRPr lang="en-US" sz="1200" dirty="0">
                        <a:latin typeface="Forte" panose="03060902040502070203" pitchFamily="66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6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Programare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joc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12.30 – 13.00</a:t>
                      </a: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68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Optimi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dirty="0" smtClean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10 B</a:t>
                      </a:r>
                      <a:endParaRPr lang="en-US" sz="1200" dirty="0">
                        <a:latin typeface="Forte" panose="03060902040502070203" pitchFamily="66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9 F</a:t>
                      </a:r>
                      <a:endParaRPr lang="en-US" sz="1200" dirty="0">
                        <a:latin typeface="Forte" panose="03060902040502070203" pitchFamily="66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30594" y="0"/>
            <a:ext cx="7896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>
                <a:latin typeface="Forte" panose="03060902040502070203" pitchFamily="66" charset="0"/>
              </a:rPr>
              <a:t>CUPA EMINESCU </a:t>
            </a:r>
            <a:r>
              <a:rPr lang="ro-RO">
                <a:latin typeface="Forte" panose="03060902040502070203" pitchFamily="66" charset="0"/>
              </a:rPr>
              <a:t>– </a:t>
            </a:r>
            <a:r>
              <a:rPr lang="ro-RO" smtClean="0">
                <a:solidFill>
                  <a:prstClr val="black"/>
                </a:solidFill>
                <a:latin typeface="Forte" panose="03060902040502070203" pitchFamily="66" charset="0"/>
              </a:rPr>
              <a:t>28 </a:t>
            </a:r>
            <a:r>
              <a:rPr lang="ro-RO" dirty="0" smtClean="0">
                <a:solidFill>
                  <a:prstClr val="black"/>
                </a:solidFill>
                <a:latin typeface="Forte" panose="03060902040502070203" pitchFamily="66" charset="0"/>
              </a:rPr>
              <a:t>SEPTEMBRIE 2022</a:t>
            </a:r>
          </a:p>
          <a:p>
            <a:pPr algn="ctr"/>
            <a:r>
              <a:rPr lang="ro-RO" dirty="0" smtClean="0">
                <a:solidFill>
                  <a:prstClr val="black"/>
                </a:solidFill>
                <a:latin typeface="Forte" panose="03060902040502070203" pitchFamily="66" charset="0"/>
              </a:rPr>
              <a:t>S</a:t>
            </a:r>
            <a:r>
              <a:rPr lang="ro-RO" b="1" i="1" dirty="0" smtClean="0">
                <a:solidFill>
                  <a:prstClr val="black"/>
                </a:solidFill>
                <a:latin typeface="Forte" panose="03060902040502070203" pitchFamily="66" charset="0"/>
              </a:rPr>
              <a:t>ă</a:t>
            </a:r>
            <a:r>
              <a:rPr lang="ro-RO" dirty="0" smtClean="0">
                <a:solidFill>
                  <a:prstClr val="black"/>
                </a:solidFill>
                <a:latin typeface="Forte" panose="03060902040502070203" pitchFamily="66" charset="0"/>
              </a:rPr>
              <a:t>pt</a:t>
            </a:r>
            <a:r>
              <a:rPr lang="ro-RO" b="1" i="1" dirty="0" smtClean="0">
                <a:solidFill>
                  <a:prstClr val="black"/>
                </a:solidFill>
                <a:latin typeface="Forte" panose="03060902040502070203" pitchFamily="66" charset="0"/>
              </a:rPr>
              <a:t>ă</a:t>
            </a:r>
            <a:r>
              <a:rPr lang="ro-RO" dirty="0" smtClean="0">
                <a:solidFill>
                  <a:prstClr val="black"/>
                </a:solidFill>
                <a:latin typeface="Forte" panose="03060902040502070203" pitchFamily="66" charset="0"/>
              </a:rPr>
              <a:t>mâna  European</a:t>
            </a:r>
            <a:r>
              <a:rPr lang="ro-RO" b="1" i="1" dirty="0" smtClean="0">
                <a:solidFill>
                  <a:prstClr val="black"/>
                </a:solidFill>
                <a:latin typeface="Forte" panose="03060902040502070203" pitchFamily="66" charset="0"/>
              </a:rPr>
              <a:t>ă</a:t>
            </a:r>
            <a:r>
              <a:rPr lang="ro-RO" dirty="0" smtClean="0">
                <a:solidFill>
                  <a:prstClr val="black"/>
                </a:solidFill>
                <a:latin typeface="Forte" panose="03060902040502070203" pitchFamily="66" charset="0"/>
              </a:rPr>
              <a:t> a Sportului </a:t>
            </a:r>
            <a:r>
              <a:rPr lang="ro-RO" b="1" i="1" dirty="0" smtClean="0">
                <a:solidFill>
                  <a:prstClr val="black"/>
                </a:solidFill>
                <a:latin typeface="Forte" panose="03060902040502070203" pitchFamily="66" charset="0"/>
              </a:rPr>
              <a:t>Ș</a:t>
            </a:r>
            <a:r>
              <a:rPr lang="ro-RO" dirty="0" smtClean="0">
                <a:solidFill>
                  <a:prstClr val="black"/>
                </a:solidFill>
                <a:latin typeface="Forte" panose="03060902040502070203" pitchFamily="66" charset="0"/>
              </a:rPr>
              <a:t>colar</a:t>
            </a:r>
            <a:endParaRPr lang="en-US" dirty="0">
              <a:latin typeface="Forte" panose="03060902040502070203" pitchFamily="66" charset="0"/>
            </a:endParaRPr>
          </a:p>
        </p:txBody>
      </p:sp>
      <p:sp>
        <p:nvSpPr>
          <p:cNvPr id="11" name="Freeform 10"/>
          <p:cNvSpPr/>
          <p:nvPr/>
        </p:nvSpPr>
        <p:spPr>
          <a:xfrm rot="10645479">
            <a:off x="2621878" y="867774"/>
            <a:ext cx="999192" cy="46885"/>
          </a:xfrm>
          <a:custGeom>
            <a:avLst/>
            <a:gdLst>
              <a:gd name="connsiteX0" fmla="*/ 14286 w 999192"/>
              <a:gd name="connsiteY0" fmla="*/ 3897 h 46885"/>
              <a:gd name="connsiteX1" fmla="*/ 390301 w 999192"/>
              <a:gd name="connsiteY1" fmla="*/ 3897 h 46885"/>
              <a:gd name="connsiteX2" fmla="*/ 928686 w 999192"/>
              <a:gd name="connsiteY2" fmla="*/ 20989 h 46885"/>
              <a:gd name="connsiteX3" fmla="*/ 894503 w 999192"/>
              <a:gd name="connsiteY3" fmla="*/ 46626 h 46885"/>
              <a:gd name="connsiteX4" fmla="*/ 14286 w 999192"/>
              <a:gd name="connsiteY4" fmla="*/ 3897 h 4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192" h="46885">
                <a:moveTo>
                  <a:pt x="14286" y="3897"/>
                </a:moveTo>
                <a:cubicBezTo>
                  <a:pt x="-69748" y="-3225"/>
                  <a:pt x="237901" y="1048"/>
                  <a:pt x="390301" y="3897"/>
                </a:cubicBezTo>
                <a:cubicBezTo>
                  <a:pt x="542701" y="6746"/>
                  <a:pt x="844652" y="13868"/>
                  <a:pt x="928686" y="20989"/>
                </a:cubicBezTo>
                <a:cubicBezTo>
                  <a:pt x="1012720" y="28111"/>
                  <a:pt x="1044054" y="49475"/>
                  <a:pt x="894503" y="46626"/>
                </a:cubicBezTo>
                <a:cubicBezTo>
                  <a:pt x="744952" y="43777"/>
                  <a:pt x="98320" y="11019"/>
                  <a:pt x="14286" y="3897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 rot="10645479">
            <a:off x="2633560" y="1609834"/>
            <a:ext cx="999192" cy="46885"/>
          </a:xfrm>
          <a:custGeom>
            <a:avLst/>
            <a:gdLst>
              <a:gd name="connsiteX0" fmla="*/ 14286 w 999192"/>
              <a:gd name="connsiteY0" fmla="*/ 3897 h 46885"/>
              <a:gd name="connsiteX1" fmla="*/ 390301 w 999192"/>
              <a:gd name="connsiteY1" fmla="*/ 3897 h 46885"/>
              <a:gd name="connsiteX2" fmla="*/ 928686 w 999192"/>
              <a:gd name="connsiteY2" fmla="*/ 20989 h 46885"/>
              <a:gd name="connsiteX3" fmla="*/ 894503 w 999192"/>
              <a:gd name="connsiteY3" fmla="*/ 46626 h 46885"/>
              <a:gd name="connsiteX4" fmla="*/ 14286 w 999192"/>
              <a:gd name="connsiteY4" fmla="*/ 3897 h 4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192" h="46885">
                <a:moveTo>
                  <a:pt x="14286" y="3897"/>
                </a:moveTo>
                <a:cubicBezTo>
                  <a:pt x="-69748" y="-3225"/>
                  <a:pt x="237901" y="1048"/>
                  <a:pt x="390301" y="3897"/>
                </a:cubicBezTo>
                <a:cubicBezTo>
                  <a:pt x="542701" y="6746"/>
                  <a:pt x="844652" y="13868"/>
                  <a:pt x="928686" y="20989"/>
                </a:cubicBezTo>
                <a:cubicBezTo>
                  <a:pt x="1012720" y="28111"/>
                  <a:pt x="1044054" y="49475"/>
                  <a:pt x="894503" y="46626"/>
                </a:cubicBezTo>
                <a:cubicBezTo>
                  <a:pt x="744952" y="43777"/>
                  <a:pt x="98320" y="11019"/>
                  <a:pt x="14286" y="3897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 rot="10645479">
            <a:off x="2621878" y="2332916"/>
            <a:ext cx="999192" cy="46885"/>
          </a:xfrm>
          <a:custGeom>
            <a:avLst/>
            <a:gdLst>
              <a:gd name="connsiteX0" fmla="*/ 14286 w 999192"/>
              <a:gd name="connsiteY0" fmla="*/ 3897 h 46885"/>
              <a:gd name="connsiteX1" fmla="*/ 390301 w 999192"/>
              <a:gd name="connsiteY1" fmla="*/ 3897 h 46885"/>
              <a:gd name="connsiteX2" fmla="*/ 928686 w 999192"/>
              <a:gd name="connsiteY2" fmla="*/ 20989 h 46885"/>
              <a:gd name="connsiteX3" fmla="*/ 894503 w 999192"/>
              <a:gd name="connsiteY3" fmla="*/ 46626 h 46885"/>
              <a:gd name="connsiteX4" fmla="*/ 14286 w 999192"/>
              <a:gd name="connsiteY4" fmla="*/ 3897 h 4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192" h="46885">
                <a:moveTo>
                  <a:pt x="14286" y="3897"/>
                </a:moveTo>
                <a:cubicBezTo>
                  <a:pt x="-69748" y="-3225"/>
                  <a:pt x="237901" y="1048"/>
                  <a:pt x="390301" y="3897"/>
                </a:cubicBezTo>
                <a:cubicBezTo>
                  <a:pt x="542701" y="6746"/>
                  <a:pt x="844652" y="13868"/>
                  <a:pt x="928686" y="20989"/>
                </a:cubicBezTo>
                <a:cubicBezTo>
                  <a:pt x="1012720" y="28111"/>
                  <a:pt x="1044054" y="49475"/>
                  <a:pt x="894503" y="46626"/>
                </a:cubicBezTo>
                <a:cubicBezTo>
                  <a:pt x="744952" y="43777"/>
                  <a:pt x="98320" y="11019"/>
                  <a:pt x="14286" y="3897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0645479">
            <a:off x="2621879" y="3071608"/>
            <a:ext cx="999192" cy="46885"/>
          </a:xfrm>
          <a:custGeom>
            <a:avLst/>
            <a:gdLst>
              <a:gd name="connsiteX0" fmla="*/ 14286 w 999192"/>
              <a:gd name="connsiteY0" fmla="*/ 3897 h 46885"/>
              <a:gd name="connsiteX1" fmla="*/ 390301 w 999192"/>
              <a:gd name="connsiteY1" fmla="*/ 3897 h 46885"/>
              <a:gd name="connsiteX2" fmla="*/ 928686 w 999192"/>
              <a:gd name="connsiteY2" fmla="*/ 20989 h 46885"/>
              <a:gd name="connsiteX3" fmla="*/ 894503 w 999192"/>
              <a:gd name="connsiteY3" fmla="*/ 46626 h 46885"/>
              <a:gd name="connsiteX4" fmla="*/ 14286 w 999192"/>
              <a:gd name="connsiteY4" fmla="*/ 3897 h 4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192" h="46885">
                <a:moveTo>
                  <a:pt x="14286" y="3897"/>
                </a:moveTo>
                <a:cubicBezTo>
                  <a:pt x="-69748" y="-3225"/>
                  <a:pt x="237901" y="1048"/>
                  <a:pt x="390301" y="3897"/>
                </a:cubicBezTo>
                <a:cubicBezTo>
                  <a:pt x="542701" y="6746"/>
                  <a:pt x="844652" y="13868"/>
                  <a:pt x="928686" y="20989"/>
                </a:cubicBezTo>
                <a:cubicBezTo>
                  <a:pt x="1012720" y="28111"/>
                  <a:pt x="1044054" y="49475"/>
                  <a:pt x="894503" y="46626"/>
                </a:cubicBezTo>
                <a:cubicBezTo>
                  <a:pt x="744952" y="43777"/>
                  <a:pt x="98320" y="11019"/>
                  <a:pt x="14286" y="3897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0645479">
            <a:off x="2644736" y="3790147"/>
            <a:ext cx="999192" cy="46885"/>
          </a:xfrm>
          <a:custGeom>
            <a:avLst/>
            <a:gdLst>
              <a:gd name="connsiteX0" fmla="*/ 14286 w 999192"/>
              <a:gd name="connsiteY0" fmla="*/ 3897 h 46885"/>
              <a:gd name="connsiteX1" fmla="*/ 390301 w 999192"/>
              <a:gd name="connsiteY1" fmla="*/ 3897 h 46885"/>
              <a:gd name="connsiteX2" fmla="*/ 928686 w 999192"/>
              <a:gd name="connsiteY2" fmla="*/ 20989 h 46885"/>
              <a:gd name="connsiteX3" fmla="*/ 894503 w 999192"/>
              <a:gd name="connsiteY3" fmla="*/ 46626 h 46885"/>
              <a:gd name="connsiteX4" fmla="*/ 14286 w 999192"/>
              <a:gd name="connsiteY4" fmla="*/ 3897 h 4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192" h="46885">
                <a:moveTo>
                  <a:pt x="14286" y="3897"/>
                </a:moveTo>
                <a:cubicBezTo>
                  <a:pt x="-69748" y="-3225"/>
                  <a:pt x="237901" y="1048"/>
                  <a:pt x="390301" y="3897"/>
                </a:cubicBezTo>
                <a:cubicBezTo>
                  <a:pt x="542701" y="6746"/>
                  <a:pt x="844652" y="13868"/>
                  <a:pt x="928686" y="20989"/>
                </a:cubicBezTo>
                <a:cubicBezTo>
                  <a:pt x="1012720" y="28111"/>
                  <a:pt x="1044054" y="49475"/>
                  <a:pt x="894503" y="46626"/>
                </a:cubicBezTo>
                <a:cubicBezTo>
                  <a:pt x="744952" y="43777"/>
                  <a:pt x="98320" y="11019"/>
                  <a:pt x="14286" y="3897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 rot="10645479">
            <a:off x="2621878" y="4517709"/>
            <a:ext cx="999192" cy="46885"/>
          </a:xfrm>
          <a:custGeom>
            <a:avLst/>
            <a:gdLst>
              <a:gd name="connsiteX0" fmla="*/ 14286 w 999192"/>
              <a:gd name="connsiteY0" fmla="*/ 3897 h 46885"/>
              <a:gd name="connsiteX1" fmla="*/ 390301 w 999192"/>
              <a:gd name="connsiteY1" fmla="*/ 3897 h 46885"/>
              <a:gd name="connsiteX2" fmla="*/ 928686 w 999192"/>
              <a:gd name="connsiteY2" fmla="*/ 20989 h 46885"/>
              <a:gd name="connsiteX3" fmla="*/ 894503 w 999192"/>
              <a:gd name="connsiteY3" fmla="*/ 46626 h 46885"/>
              <a:gd name="connsiteX4" fmla="*/ 14286 w 999192"/>
              <a:gd name="connsiteY4" fmla="*/ 3897 h 4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192" h="46885">
                <a:moveTo>
                  <a:pt x="14286" y="3897"/>
                </a:moveTo>
                <a:cubicBezTo>
                  <a:pt x="-69748" y="-3225"/>
                  <a:pt x="237901" y="1048"/>
                  <a:pt x="390301" y="3897"/>
                </a:cubicBezTo>
                <a:cubicBezTo>
                  <a:pt x="542701" y="6746"/>
                  <a:pt x="844652" y="13868"/>
                  <a:pt x="928686" y="20989"/>
                </a:cubicBezTo>
                <a:cubicBezTo>
                  <a:pt x="1012720" y="28111"/>
                  <a:pt x="1044054" y="49475"/>
                  <a:pt x="894503" y="46626"/>
                </a:cubicBezTo>
                <a:cubicBezTo>
                  <a:pt x="744952" y="43777"/>
                  <a:pt x="98320" y="11019"/>
                  <a:pt x="14286" y="3897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0645479">
            <a:off x="2621878" y="5251921"/>
            <a:ext cx="999192" cy="46885"/>
          </a:xfrm>
          <a:custGeom>
            <a:avLst/>
            <a:gdLst>
              <a:gd name="connsiteX0" fmla="*/ 14286 w 999192"/>
              <a:gd name="connsiteY0" fmla="*/ 3897 h 46885"/>
              <a:gd name="connsiteX1" fmla="*/ 390301 w 999192"/>
              <a:gd name="connsiteY1" fmla="*/ 3897 h 46885"/>
              <a:gd name="connsiteX2" fmla="*/ 928686 w 999192"/>
              <a:gd name="connsiteY2" fmla="*/ 20989 h 46885"/>
              <a:gd name="connsiteX3" fmla="*/ 894503 w 999192"/>
              <a:gd name="connsiteY3" fmla="*/ 46626 h 46885"/>
              <a:gd name="connsiteX4" fmla="*/ 14286 w 999192"/>
              <a:gd name="connsiteY4" fmla="*/ 3897 h 4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192" h="46885">
                <a:moveTo>
                  <a:pt x="14286" y="3897"/>
                </a:moveTo>
                <a:cubicBezTo>
                  <a:pt x="-69748" y="-3225"/>
                  <a:pt x="237901" y="1048"/>
                  <a:pt x="390301" y="3897"/>
                </a:cubicBezTo>
                <a:cubicBezTo>
                  <a:pt x="542701" y="6746"/>
                  <a:pt x="844652" y="13868"/>
                  <a:pt x="928686" y="20989"/>
                </a:cubicBezTo>
                <a:cubicBezTo>
                  <a:pt x="1012720" y="28111"/>
                  <a:pt x="1044054" y="49475"/>
                  <a:pt x="894503" y="46626"/>
                </a:cubicBezTo>
                <a:cubicBezTo>
                  <a:pt x="744952" y="43777"/>
                  <a:pt x="98320" y="11019"/>
                  <a:pt x="14286" y="3897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0645479">
            <a:off x="2621879" y="5962798"/>
            <a:ext cx="999192" cy="46885"/>
          </a:xfrm>
          <a:custGeom>
            <a:avLst/>
            <a:gdLst>
              <a:gd name="connsiteX0" fmla="*/ 14286 w 999192"/>
              <a:gd name="connsiteY0" fmla="*/ 3897 h 46885"/>
              <a:gd name="connsiteX1" fmla="*/ 390301 w 999192"/>
              <a:gd name="connsiteY1" fmla="*/ 3897 h 46885"/>
              <a:gd name="connsiteX2" fmla="*/ 928686 w 999192"/>
              <a:gd name="connsiteY2" fmla="*/ 20989 h 46885"/>
              <a:gd name="connsiteX3" fmla="*/ 894503 w 999192"/>
              <a:gd name="connsiteY3" fmla="*/ 46626 h 46885"/>
              <a:gd name="connsiteX4" fmla="*/ 14286 w 999192"/>
              <a:gd name="connsiteY4" fmla="*/ 3897 h 4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192" h="46885">
                <a:moveTo>
                  <a:pt x="14286" y="3897"/>
                </a:moveTo>
                <a:cubicBezTo>
                  <a:pt x="-69748" y="-3225"/>
                  <a:pt x="237901" y="1048"/>
                  <a:pt x="390301" y="3897"/>
                </a:cubicBezTo>
                <a:cubicBezTo>
                  <a:pt x="542701" y="6746"/>
                  <a:pt x="844652" y="13868"/>
                  <a:pt x="928686" y="20989"/>
                </a:cubicBezTo>
                <a:cubicBezTo>
                  <a:pt x="1012720" y="28111"/>
                  <a:pt x="1044054" y="49475"/>
                  <a:pt x="894503" y="46626"/>
                </a:cubicBezTo>
                <a:cubicBezTo>
                  <a:pt x="744952" y="43777"/>
                  <a:pt x="98320" y="11019"/>
                  <a:pt x="14286" y="3897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575900" y="902390"/>
            <a:ext cx="45719" cy="723082"/>
          </a:xfrm>
          <a:custGeom>
            <a:avLst/>
            <a:gdLst>
              <a:gd name="connsiteX0" fmla="*/ 17601 w 26720"/>
              <a:gd name="connsiteY0" fmla="*/ 14156 h 749422"/>
              <a:gd name="connsiteX1" fmla="*/ 26147 w 26720"/>
              <a:gd name="connsiteY1" fmla="*/ 680728 h 749422"/>
              <a:gd name="connsiteX2" fmla="*/ 509 w 26720"/>
              <a:gd name="connsiteY2" fmla="*/ 680728 h 749422"/>
              <a:gd name="connsiteX3" fmla="*/ 9055 w 26720"/>
              <a:gd name="connsiteY3" fmla="*/ 261984 h 749422"/>
              <a:gd name="connsiteX4" fmla="*/ 17601 w 26720"/>
              <a:gd name="connsiteY4" fmla="*/ 14156 h 74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20" h="749422">
                <a:moveTo>
                  <a:pt x="17601" y="14156"/>
                </a:moveTo>
                <a:cubicBezTo>
                  <a:pt x="20450" y="83946"/>
                  <a:pt x="28996" y="569633"/>
                  <a:pt x="26147" y="680728"/>
                </a:cubicBezTo>
                <a:cubicBezTo>
                  <a:pt x="23298" y="791823"/>
                  <a:pt x="3358" y="750518"/>
                  <a:pt x="509" y="680728"/>
                </a:cubicBezTo>
                <a:cubicBezTo>
                  <a:pt x="-2340" y="610938"/>
                  <a:pt x="7631" y="374503"/>
                  <a:pt x="9055" y="261984"/>
                </a:cubicBezTo>
                <a:cubicBezTo>
                  <a:pt x="10479" y="149465"/>
                  <a:pt x="14752" y="-55634"/>
                  <a:pt x="17601" y="14156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575899" y="2356358"/>
            <a:ext cx="45719" cy="723082"/>
          </a:xfrm>
          <a:custGeom>
            <a:avLst/>
            <a:gdLst>
              <a:gd name="connsiteX0" fmla="*/ 17601 w 26720"/>
              <a:gd name="connsiteY0" fmla="*/ 14156 h 749422"/>
              <a:gd name="connsiteX1" fmla="*/ 26147 w 26720"/>
              <a:gd name="connsiteY1" fmla="*/ 680728 h 749422"/>
              <a:gd name="connsiteX2" fmla="*/ 509 w 26720"/>
              <a:gd name="connsiteY2" fmla="*/ 680728 h 749422"/>
              <a:gd name="connsiteX3" fmla="*/ 9055 w 26720"/>
              <a:gd name="connsiteY3" fmla="*/ 261984 h 749422"/>
              <a:gd name="connsiteX4" fmla="*/ 17601 w 26720"/>
              <a:gd name="connsiteY4" fmla="*/ 14156 h 74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20" h="749422">
                <a:moveTo>
                  <a:pt x="17601" y="14156"/>
                </a:moveTo>
                <a:cubicBezTo>
                  <a:pt x="20450" y="83946"/>
                  <a:pt x="28996" y="569633"/>
                  <a:pt x="26147" y="680728"/>
                </a:cubicBezTo>
                <a:cubicBezTo>
                  <a:pt x="23298" y="791823"/>
                  <a:pt x="3358" y="750518"/>
                  <a:pt x="509" y="680728"/>
                </a:cubicBezTo>
                <a:cubicBezTo>
                  <a:pt x="-2340" y="610938"/>
                  <a:pt x="7631" y="374503"/>
                  <a:pt x="9055" y="261984"/>
                </a:cubicBezTo>
                <a:cubicBezTo>
                  <a:pt x="10479" y="149465"/>
                  <a:pt x="14752" y="-55634"/>
                  <a:pt x="17601" y="14156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621618" y="3824719"/>
            <a:ext cx="45719" cy="723082"/>
          </a:xfrm>
          <a:custGeom>
            <a:avLst/>
            <a:gdLst>
              <a:gd name="connsiteX0" fmla="*/ 17601 w 26720"/>
              <a:gd name="connsiteY0" fmla="*/ 14156 h 749422"/>
              <a:gd name="connsiteX1" fmla="*/ 26147 w 26720"/>
              <a:gd name="connsiteY1" fmla="*/ 680728 h 749422"/>
              <a:gd name="connsiteX2" fmla="*/ 509 w 26720"/>
              <a:gd name="connsiteY2" fmla="*/ 680728 h 749422"/>
              <a:gd name="connsiteX3" fmla="*/ 9055 w 26720"/>
              <a:gd name="connsiteY3" fmla="*/ 261984 h 749422"/>
              <a:gd name="connsiteX4" fmla="*/ 17601 w 26720"/>
              <a:gd name="connsiteY4" fmla="*/ 14156 h 74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20" h="749422">
                <a:moveTo>
                  <a:pt x="17601" y="14156"/>
                </a:moveTo>
                <a:cubicBezTo>
                  <a:pt x="20450" y="83946"/>
                  <a:pt x="28996" y="569633"/>
                  <a:pt x="26147" y="680728"/>
                </a:cubicBezTo>
                <a:cubicBezTo>
                  <a:pt x="23298" y="791823"/>
                  <a:pt x="3358" y="750518"/>
                  <a:pt x="509" y="680728"/>
                </a:cubicBezTo>
                <a:cubicBezTo>
                  <a:pt x="-2340" y="610938"/>
                  <a:pt x="7631" y="374503"/>
                  <a:pt x="9055" y="261984"/>
                </a:cubicBezTo>
                <a:cubicBezTo>
                  <a:pt x="10479" y="149465"/>
                  <a:pt x="14752" y="-55634"/>
                  <a:pt x="17601" y="14156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575898" y="5269261"/>
            <a:ext cx="45719" cy="723082"/>
          </a:xfrm>
          <a:custGeom>
            <a:avLst/>
            <a:gdLst>
              <a:gd name="connsiteX0" fmla="*/ 17601 w 26720"/>
              <a:gd name="connsiteY0" fmla="*/ 14156 h 749422"/>
              <a:gd name="connsiteX1" fmla="*/ 26147 w 26720"/>
              <a:gd name="connsiteY1" fmla="*/ 680728 h 749422"/>
              <a:gd name="connsiteX2" fmla="*/ 509 w 26720"/>
              <a:gd name="connsiteY2" fmla="*/ 680728 h 749422"/>
              <a:gd name="connsiteX3" fmla="*/ 9055 w 26720"/>
              <a:gd name="connsiteY3" fmla="*/ 261984 h 749422"/>
              <a:gd name="connsiteX4" fmla="*/ 17601 w 26720"/>
              <a:gd name="connsiteY4" fmla="*/ 14156 h 74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20" h="749422">
                <a:moveTo>
                  <a:pt x="17601" y="14156"/>
                </a:moveTo>
                <a:cubicBezTo>
                  <a:pt x="20450" y="83946"/>
                  <a:pt x="28996" y="569633"/>
                  <a:pt x="26147" y="680728"/>
                </a:cubicBezTo>
                <a:cubicBezTo>
                  <a:pt x="23298" y="791823"/>
                  <a:pt x="3358" y="750518"/>
                  <a:pt x="509" y="680728"/>
                </a:cubicBezTo>
                <a:cubicBezTo>
                  <a:pt x="-2340" y="610938"/>
                  <a:pt x="7631" y="374503"/>
                  <a:pt x="9055" y="261984"/>
                </a:cubicBezTo>
                <a:cubicBezTo>
                  <a:pt x="10479" y="149465"/>
                  <a:pt x="14752" y="-55634"/>
                  <a:pt x="17601" y="14156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 rot="10645479">
            <a:off x="3639244" y="1197099"/>
            <a:ext cx="999192" cy="46885"/>
          </a:xfrm>
          <a:custGeom>
            <a:avLst/>
            <a:gdLst>
              <a:gd name="connsiteX0" fmla="*/ 14286 w 999192"/>
              <a:gd name="connsiteY0" fmla="*/ 3897 h 46885"/>
              <a:gd name="connsiteX1" fmla="*/ 390301 w 999192"/>
              <a:gd name="connsiteY1" fmla="*/ 3897 h 46885"/>
              <a:gd name="connsiteX2" fmla="*/ 928686 w 999192"/>
              <a:gd name="connsiteY2" fmla="*/ 20989 h 46885"/>
              <a:gd name="connsiteX3" fmla="*/ 894503 w 999192"/>
              <a:gd name="connsiteY3" fmla="*/ 46626 h 46885"/>
              <a:gd name="connsiteX4" fmla="*/ 14286 w 999192"/>
              <a:gd name="connsiteY4" fmla="*/ 3897 h 4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192" h="46885">
                <a:moveTo>
                  <a:pt x="14286" y="3897"/>
                </a:moveTo>
                <a:cubicBezTo>
                  <a:pt x="-69748" y="-3225"/>
                  <a:pt x="237901" y="1048"/>
                  <a:pt x="390301" y="3897"/>
                </a:cubicBezTo>
                <a:cubicBezTo>
                  <a:pt x="542701" y="6746"/>
                  <a:pt x="844652" y="13868"/>
                  <a:pt x="928686" y="20989"/>
                </a:cubicBezTo>
                <a:cubicBezTo>
                  <a:pt x="1012720" y="28111"/>
                  <a:pt x="1044054" y="49475"/>
                  <a:pt x="894503" y="46626"/>
                </a:cubicBezTo>
                <a:cubicBezTo>
                  <a:pt x="744952" y="43777"/>
                  <a:pt x="98320" y="11019"/>
                  <a:pt x="14286" y="3897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 rot="10645479">
            <a:off x="3622166" y="2688308"/>
            <a:ext cx="999192" cy="46885"/>
          </a:xfrm>
          <a:custGeom>
            <a:avLst/>
            <a:gdLst>
              <a:gd name="connsiteX0" fmla="*/ 14286 w 999192"/>
              <a:gd name="connsiteY0" fmla="*/ 3897 h 46885"/>
              <a:gd name="connsiteX1" fmla="*/ 390301 w 999192"/>
              <a:gd name="connsiteY1" fmla="*/ 3897 h 46885"/>
              <a:gd name="connsiteX2" fmla="*/ 928686 w 999192"/>
              <a:gd name="connsiteY2" fmla="*/ 20989 h 46885"/>
              <a:gd name="connsiteX3" fmla="*/ 894503 w 999192"/>
              <a:gd name="connsiteY3" fmla="*/ 46626 h 46885"/>
              <a:gd name="connsiteX4" fmla="*/ 14286 w 999192"/>
              <a:gd name="connsiteY4" fmla="*/ 3897 h 4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192" h="46885">
                <a:moveTo>
                  <a:pt x="14286" y="3897"/>
                </a:moveTo>
                <a:cubicBezTo>
                  <a:pt x="-69748" y="-3225"/>
                  <a:pt x="237901" y="1048"/>
                  <a:pt x="390301" y="3897"/>
                </a:cubicBezTo>
                <a:cubicBezTo>
                  <a:pt x="542701" y="6746"/>
                  <a:pt x="844652" y="13868"/>
                  <a:pt x="928686" y="20989"/>
                </a:cubicBezTo>
                <a:cubicBezTo>
                  <a:pt x="1012720" y="28111"/>
                  <a:pt x="1044054" y="49475"/>
                  <a:pt x="894503" y="46626"/>
                </a:cubicBezTo>
                <a:cubicBezTo>
                  <a:pt x="744952" y="43777"/>
                  <a:pt x="98320" y="11019"/>
                  <a:pt x="14286" y="3897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 rot="10645479">
            <a:off x="3627202" y="4148091"/>
            <a:ext cx="999192" cy="46885"/>
          </a:xfrm>
          <a:custGeom>
            <a:avLst/>
            <a:gdLst>
              <a:gd name="connsiteX0" fmla="*/ 14286 w 999192"/>
              <a:gd name="connsiteY0" fmla="*/ 3897 h 46885"/>
              <a:gd name="connsiteX1" fmla="*/ 390301 w 999192"/>
              <a:gd name="connsiteY1" fmla="*/ 3897 h 46885"/>
              <a:gd name="connsiteX2" fmla="*/ 928686 w 999192"/>
              <a:gd name="connsiteY2" fmla="*/ 20989 h 46885"/>
              <a:gd name="connsiteX3" fmla="*/ 894503 w 999192"/>
              <a:gd name="connsiteY3" fmla="*/ 46626 h 46885"/>
              <a:gd name="connsiteX4" fmla="*/ 14286 w 999192"/>
              <a:gd name="connsiteY4" fmla="*/ 3897 h 4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192" h="46885">
                <a:moveTo>
                  <a:pt x="14286" y="3897"/>
                </a:moveTo>
                <a:cubicBezTo>
                  <a:pt x="-69748" y="-3225"/>
                  <a:pt x="237901" y="1048"/>
                  <a:pt x="390301" y="3897"/>
                </a:cubicBezTo>
                <a:cubicBezTo>
                  <a:pt x="542701" y="6746"/>
                  <a:pt x="844652" y="13868"/>
                  <a:pt x="928686" y="20989"/>
                </a:cubicBezTo>
                <a:cubicBezTo>
                  <a:pt x="1012720" y="28111"/>
                  <a:pt x="1044054" y="49475"/>
                  <a:pt x="894503" y="46626"/>
                </a:cubicBezTo>
                <a:cubicBezTo>
                  <a:pt x="744952" y="43777"/>
                  <a:pt x="98320" y="11019"/>
                  <a:pt x="14286" y="3897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0645479">
            <a:off x="3633850" y="5607874"/>
            <a:ext cx="999192" cy="46885"/>
          </a:xfrm>
          <a:custGeom>
            <a:avLst/>
            <a:gdLst>
              <a:gd name="connsiteX0" fmla="*/ 14286 w 999192"/>
              <a:gd name="connsiteY0" fmla="*/ 3897 h 46885"/>
              <a:gd name="connsiteX1" fmla="*/ 390301 w 999192"/>
              <a:gd name="connsiteY1" fmla="*/ 3897 h 46885"/>
              <a:gd name="connsiteX2" fmla="*/ 928686 w 999192"/>
              <a:gd name="connsiteY2" fmla="*/ 20989 h 46885"/>
              <a:gd name="connsiteX3" fmla="*/ 894503 w 999192"/>
              <a:gd name="connsiteY3" fmla="*/ 46626 h 46885"/>
              <a:gd name="connsiteX4" fmla="*/ 14286 w 999192"/>
              <a:gd name="connsiteY4" fmla="*/ 3897 h 4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192" h="46885">
                <a:moveTo>
                  <a:pt x="14286" y="3897"/>
                </a:moveTo>
                <a:cubicBezTo>
                  <a:pt x="-69748" y="-3225"/>
                  <a:pt x="237901" y="1048"/>
                  <a:pt x="390301" y="3897"/>
                </a:cubicBezTo>
                <a:cubicBezTo>
                  <a:pt x="542701" y="6746"/>
                  <a:pt x="844652" y="13868"/>
                  <a:pt x="928686" y="20989"/>
                </a:cubicBezTo>
                <a:cubicBezTo>
                  <a:pt x="1012720" y="28111"/>
                  <a:pt x="1044054" y="49475"/>
                  <a:pt x="894503" y="46626"/>
                </a:cubicBezTo>
                <a:cubicBezTo>
                  <a:pt x="744952" y="43777"/>
                  <a:pt x="98320" y="11019"/>
                  <a:pt x="14286" y="3897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558059"/>
              </p:ext>
            </p:extLst>
          </p:nvPr>
        </p:nvGraphicFramePr>
        <p:xfrm>
          <a:off x="4633591" y="903850"/>
          <a:ext cx="2155097" cy="732536"/>
        </p:xfrm>
        <a:graphic>
          <a:graphicData uri="http://schemas.openxmlformats.org/drawingml/2006/table">
            <a:tbl>
              <a:tblPr firstRow="1" firstCol="1" bandRow="1"/>
              <a:tblGrid>
                <a:gridCol w="1297190"/>
                <a:gridCol w="857907"/>
              </a:tblGrid>
              <a:tr h="23316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Programare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joc</a:t>
                      </a:r>
                      <a:r>
                        <a:rPr lang="en-US" sz="1200" b="1" dirty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13.00</a:t>
                      </a:r>
                      <a:r>
                        <a:rPr lang="ro-RO" sz="1200" b="1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13.30</a:t>
                      </a: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93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Sfert</a:t>
                      </a:r>
                      <a:r>
                        <a:rPr lang="ro-RO" sz="1200" b="1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final</a:t>
                      </a:r>
                      <a:r>
                        <a:rPr lang="ro-RO" sz="1200" b="1" i="1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ă </a:t>
                      </a:r>
                      <a:r>
                        <a:rPr lang="ro-RO" sz="1200" b="0" i="0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i="1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Optimi 1</a:t>
                      </a:r>
                      <a:r>
                        <a:rPr lang="ro-RO" sz="1200" baseline="0" dirty="0" smtClean="0">
                          <a:latin typeface="Forte" panose="03060902040502070203" pitchFamily="66" charset="0"/>
                        </a:rPr>
                        <a:t> </a:t>
                      </a:r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- 2</a:t>
                      </a:r>
                      <a:endParaRPr lang="en-US" sz="1200" dirty="0">
                        <a:latin typeface="Forte" panose="03060902040502070203" pitchFamily="66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596092"/>
              </p:ext>
            </p:extLst>
          </p:nvPr>
        </p:nvGraphicFramePr>
        <p:xfrm>
          <a:off x="4656061" y="2362514"/>
          <a:ext cx="2155097" cy="732536"/>
        </p:xfrm>
        <a:graphic>
          <a:graphicData uri="http://schemas.openxmlformats.org/drawingml/2006/table">
            <a:tbl>
              <a:tblPr firstRow="1" firstCol="1" bandRow="1"/>
              <a:tblGrid>
                <a:gridCol w="1297190"/>
                <a:gridCol w="857907"/>
              </a:tblGrid>
              <a:tr h="23316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Programare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joc</a:t>
                      </a:r>
                      <a:r>
                        <a:rPr lang="en-US" sz="1200" b="1" dirty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13.30</a:t>
                      </a:r>
                      <a:r>
                        <a:rPr lang="ro-RO" sz="1200" b="1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14.00</a:t>
                      </a: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93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Sfert</a:t>
                      </a:r>
                      <a:r>
                        <a:rPr lang="ro-RO" sz="1200" b="1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final</a:t>
                      </a:r>
                      <a:r>
                        <a:rPr lang="ro-RO" sz="1200" b="1" i="1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ă </a:t>
                      </a:r>
                      <a:r>
                        <a:rPr lang="ro-RO" sz="1200" b="0" i="0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i="1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Optimi</a:t>
                      </a:r>
                      <a:r>
                        <a:rPr lang="ro-RO" sz="1200" baseline="0" dirty="0" smtClean="0">
                          <a:latin typeface="Forte" panose="03060902040502070203" pitchFamily="66" charset="0"/>
                        </a:rPr>
                        <a:t> </a:t>
                      </a:r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3 -4</a:t>
                      </a:r>
                      <a:endParaRPr lang="en-US" sz="1200" dirty="0">
                        <a:latin typeface="Forte" panose="03060902040502070203" pitchFamily="66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19202"/>
              </p:ext>
            </p:extLst>
          </p:nvPr>
        </p:nvGraphicFramePr>
        <p:xfrm>
          <a:off x="4656061" y="3815265"/>
          <a:ext cx="2155097" cy="732536"/>
        </p:xfrm>
        <a:graphic>
          <a:graphicData uri="http://schemas.openxmlformats.org/drawingml/2006/table">
            <a:tbl>
              <a:tblPr firstRow="1" firstCol="1" bandRow="1"/>
              <a:tblGrid>
                <a:gridCol w="1297190"/>
                <a:gridCol w="857907"/>
              </a:tblGrid>
              <a:tr h="23316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Programare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joc</a:t>
                      </a:r>
                      <a:r>
                        <a:rPr lang="en-US" sz="1200" b="1" dirty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14.00</a:t>
                      </a:r>
                      <a:r>
                        <a:rPr lang="ro-RO" sz="1200" b="1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14.30</a:t>
                      </a: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93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Sfert</a:t>
                      </a:r>
                      <a:r>
                        <a:rPr lang="ro-RO" sz="1200" b="1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final</a:t>
                      </a:r>
                      <a:r>
                        <a:rPr lang="ro-RO" sz="1200" b="1" i="1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ă </a:t>
                      </a:r>
                      <a:r>
                        <a:rPr lang="ro-RO" sz="1200" b="0" i="0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i="1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Optimi 5</a:t>
                      </a:r>
                      <a:r>
                        <a:rPr lang="ro-RO" sz="1200" baseline="0" dirty="0" smtClean="0">
                          <a:latin typeface="Forte" panose="03060902040502070203" pitchFamily="66" charset="0"/>
                        </a:rPr>
                        <a:t> </a:t>
                      </a:r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-6</a:t>
                      </a:r>
                      <a:endParaRPr lang="en-US" sz="1200" dirty="0">
                        <a:latin typeface="Forte" panose="03060902040502070203" pitchFamily="66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697565"/>
              </p:ext>
            </p:extLst>
          </p:nvPr>
        </p:nvGraphicFramePr>
        <p:xfrm>
          <a:off x="4656061" y="5299572"/>
          <a:ext cx="2155097" cy="732536"/>
        </p:xfrm>
        <a:graphic>
          <a:graphicData uri="http://schemas.openxmlformats.org/drawingml/2006/table">
            <a:tbl>
              <a:tblPr firstRow="1" firstCol="1" bandRow="1"/>
              <a:tblGrid>
                <a:gridCol w="1297190"/>
                <a:gridCol w="857907"/>
              </a:tblGrid>
              <a:tr h="23316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Programare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joc</a:t>
                      </a:r>
                      <a:r>
                        <a:rPr lang="en-US" sz="1200" b="1" dirty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14.30</a:t>
                      </a:r>
                      <a:r>
                        <a:rPr lang="ro-RO" sz="1200" b="1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15.00</a:t>
                      </a: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93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Sfert</a:t>
                      </a:r>
                      <a:r>
                        <a:rPr lang="ro-RO" sz="1200" b="1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final</a:t>
                      </a:r>
                      <a:r>
                        <a:rPr lang="ro-RO" sz="1200" b="1" i="1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ă </a:t>
                      </a:r>
                      <a:r>
                        <a:rPr lang="ro-RO" sz="1200" b="0" i="0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i="1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Optimi 7</a:t>
                      </a:r>
                      <a:r>
                        <a:rPr lang="ro-RO" sz="1200" baseline="0" dirty="0" smtClean="0">
                          <a:latin typeface="Forte" panose="03060902040502070203" pitchFamily="66" charset="0"/>
                        </a:rPr>
                        <a:t> </a:t>
                      </a:r>
                      <a:r>
                        <a:rPr lang="ro-RO" sz="1200" dirty="0" smtClean="0">
                          <a:latin typeface="Forte" panose="03060902040502070203" pitchFamily="66" charset="0"/>
                        </a:rPr>
                        <a:t>-8</a:t>
                      </a:r>
                      <a:endParaRPr lang="en-US" sz="1200" dirty="0">
                        <a:latin typeface="Forte" panose="03060902040502070203" pitchFamily="66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" name="Freeform 58"/>
          <p:cNvSpPr/>
          <p:nvPr/>
        </p:nvSpPr>
        <p:spPr>
          <a:xfrm rot="10645479">
            <a:off x="6790917" y="1293669"/>
            <a:ext cx="999192" cy="46885"/>
          </a:xfrm>
          <a:custGeom>
            <a:avLst/>
            <a:gdLst>
              <a:gd name="connsiteX0" fmla="*/ 14286 w 999192"/>
              <a:gd name="connsiteY0" fmla="*/ 3897 h 46885"/>
              <a:gd name="connsiteX1" fmla="*/ 390301 w 999192"/>
              <a:gd name="connsiteY1" fmla="*/ 3897 h 46885"/>
              <a:gd name="connsiteX2" fmla="*/ 928686 w 999192"/>
              <a:gd name="connsiteY2" fmla="*/ 20989 h 46885"/>
              <a:gd name="connsiteX3" fmla="*/ 894503 w 999192"/>
              <a:gd name="connsiteY3" fmla="*/ 46626 h 46885"/>
              <a:gd name="connsiteX4" fmla="*/ 14286 w 999192"/>
              <a:gd name="connsiteY4" fmla="*/ 3897 h 4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192" h="46885">
                <a:moveTo>
                  <a:pt x="14286" y="3897"/>
                </a:moveTo>
                <a:cubicBezTo>
                  <a:pt x="-69748" y="-3225"/>
                  <a:pt x="237901" y="1048"/>
                  <a:pt x="390301" y="3897"/>
                </a:cubicBezTo>
                <a:cubicBezTo>
                  <a:pt x="542701" y="6746"/>
                  <a:pt x="844652" y="13868"/>
                  <a:pt x="928686" y="20989"/>
                </a:cubicBezTo>
                <a:cubicBezTo>
                  <a:pt x="1012720" y="28111"/>
                  <a:pt x="1044054" y="49475"/>
                  <a:pt x="894503" y="46626"/>
                </a:cubicBezTo>
                <a:cubicBezTo>
                  <a:pt x="744952" y="43777"/>
                  <a:pt x="98320" y="11019"/>
                  <a:pt x="14286" y="3897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 rot="10645479">
            <a:off x="6821995" y="2780042"/>
            <a:ext cx="999192" cy="46885"/>
          </a:xfrm>
          <a:custGeom>
            <a:avLst/>
            <a:gdLst>
              <a:gd name="connsiteX0" fmla="*/ 14286 w 999192"/>
              <a:gd name="connsiteY0" fmla="*/ 3897 h 46885"/>
              <a:gd name="connsiteX1" fmla="*/ 390301 w 999192"/>
              <a:gd name="connsiteY1" fmla="*/ 3897 h 46885"/>
              <a:gd name="connsiteX2" fmla="*/ 928686 w 999192"/>
              <a:gd name="connsiteY2" fmla="*/ 20989 h 46885"/>
              <a:gd name="connsiteX3" fmla="*/ 894503 w 999192"/>
              <a:gd name="connsiteY3" fmla="*/ 46626 h 46885"/>
              <a:gd name="connsiteX4" fmla="*/ 14286 w 999192"/>
              <a:gd name="connsiteY4" fmla="*/ 3897 h 4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192" h="46885">
                <a:moveTo>
                  <a:pt x="14286" y="3897"/>
                </a:moveTo>
                <a:cubicBezTo>
                  <a:pt x="-69748" y="-3225"/>
                  <a:pt x="237901" y="1048"/>
                  <a:pt x="390301" y="3897"/>
                </a:cubicBezTo>
                <a:cubicBezTo>
                  <a:pt x="542701" y="6746"/>
                  <a:pt x="844652" y="13868"/>
                  <a:pt x="928686" y="20989"/>
                </a:cubicBezTo>
                <a:cubicBezTo>
                  <a:pt x="1012720" y="28111"/>
                  <a:pt x="1044054" y="49475"/>
                  <a:pt x="894503" y="46626"/>
                </a:cubicBezTo>
                <a:cubicBezTo>
                  <a:pt x="744952" y="43777"/>
                  <a:pt x="98320" y="11019"/>
                  <a:pt x="14286" y="3897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7759582" y="1362979"/>
            <a:ext cx="45719" cy="1440505"/>
          </a:xfrm>
          <a:custGeom>
            <a:avLst/>
            <a:gdLst>
              <a:gd name="connsiteX0" fmla="*/ 17601 w 26720"/>
              <a:gd name="connsiteY0" fmla="*/ 14156 h 749422"/>
              <a:gd name="connsiteX1" fmla="*/ 26147 w 26720"/>
              <a:gd name="connsiteY1" fmla="*/ 680728 h 749422"/>
              <a:gd name="connsiteX2" fmla="*/ 509 w 26720"/>
              <a:gd name="connsiteY2" fmla="*/ 680728 h 749422"/>
              <a:gd name="connsiteX3" fmla="*/ 9055 w 26720"/>
              <a:gd name="connsiteY3" fmla="*/ 261984 h 749422"/>
              <a:gd name="connsiteX4" fmla="*/ 17601 w 26720"/>
              <a:gd name="connsiteY4" fmla="*/ 14156 h 74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20" h="749422">
                <a:moveTo>
                  <a:pt x="17601" y="14156"/>
                </a:moveTo>
                <a:cubicBezTo>
                  <a:pt x="20450" y="83946"/>
                  <a:pt x="28996" y="569633"/>
                  <a:pt x="26147" y="680728"/>
                </a:cubicBezTo>
                <a:cubicBezTo>
                  <a:pt x="23298" y="791823"/>
                  <a:pt x="3358" y="750518"/>
                  <a:pt x="509" y="680728"/>
                </a:cubicBezTo>
                <a:cubicBezTo>
                  <a:pt x="-2340" y="610938"/>
                  <a:pt x="7631" y="374503"/>
                  <a:pt x="9055" y="261984"/>
                </a:cubicBezTo>
                <a:cubicBezTo>
                  <a:pt x="10479" y="149465"/>
                  <a:pt x="14752" y="-55634"/>
                  <a:pt x="17601" y="14156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 rot="10645479">
            <a:off x="7822282" y="2049870"/>
            <a:ext cx="999192" cy="46885"/>
          </a:xfrm>
          <a:custGeom>
            <a:avLst/>
            <a:gdLst>
              <a:gd name="connsiteX0" fmla="*/ 14286 w 999192"/>
              <a:gd name="connsiteY0" fmla="*/ 3897 h 46885"/>
              <a:gd name="connsiteX1" fmla="*/ 390301 w 999192"/>
              <a:gd name="connsiteY1" fmla="*/ 3897 h 46885"/>
              <a:gd name="connsiteX2" fmla="*/ 928686 w 999192"/>
              <a:gd name="connsiteY2" fmla="*/ 20989 h 46885"/>
              <a:gd name="connsiteX3" fmla="*/ 894503 w 999192"/>
              <a:gd name="connsiteY3" fmla="*/ 46626 h 46885"/>
              <a:gd name="connsiteX4" fmla="*/ 14286 w 999192"/>
              <a:gd name="connsiteY4" fmla="*/ 3897 h 4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192" h="46885">
                <a:moveTo>
                  <a:pt x="14286" y="3897"/>
                </a:moveTo>
                <a:cubicBezTo>
                  <a:pt x="-69748" y="-3225"/>
                  <a:pt x="237901" y="1048"/>
                  <a:pt x="390301" y="3897"/>
                </a:cubicBezTo>
                <a:cubicBezTo>
                  <a:pt x="542701" y="6746"/>
                  <a:pt x="844652" y="13868"/>
                  <a:pt x="928686" y="20989"/>
                </a:cubicBezTo>
                <a:cubicBezTo>
                  <a:pt x="1012720" y="28111"/>
                  <a:pt x="1044054" y="49475"/>
                  <a:pt x="894503" y="46626"/>
                </a:cubicBezTo>
                <a:cubicBezTo>
                  <a:pt x="744952" y="43777"/>
                  <a:pt x="98320" y="11019"/>
                  <a:pt x="14286" y="3897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 rot="10645479">
            <a:off x="6790918" y="4193958"/>
            <a:ext cx="999192" cy="46885"/>
          </a:xfrm>
          <a:custGeom>
            <a:avLst/>
            <a:gdLst>
              <a:gd name="connsiteX0" fmla="*/ 14286 w 999192"/>
              <a:gd name="connsiteY0" fmla="*/ 3897 h 46885"/>
              <a:gd name="connsiteX1" fmla="*/ 390301 w 999192"/>
              <a:gd name="connsiteY1" fmla="*/ 3897 h 46885"/>
              <a:gd name="connsiteX2" fmla="*/ 928686 w 999192"/>
              <a:gd name="connsiteY2" fmla="*/ 20989 h 46885"/>
              <a:gd name="connsiteX3" fmla="*/ 894503 w 999192"/>
              <a:gd name="connsiteY3" fmla="*/ 46626 h 46885"/>
              <a:gd name="connsiteX4" fmla="*/ 14286 w 999192"/>
              <a:gd name="connsiteY4" fmla="*/ 3897 h 4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192" h="46885">
                <a:moveTo>
                  <a:pt x="14286" y="3897"/>
                </a:moveTo>
                <a:cubicBezTo>
                  <a:pt x="-69748" y="-3225"/>
                  <a:pt x="237901" y="1048"/>
                  <a:pt x="390301" y="3897"/>
                </a:cubicBezTo>
                <a:cubicBezTo>
                  <a:pt x="542701" y="6746"/>
                  <a:pt x="844652" y="13868"/>
                  <a:pt x="928686" y="20989"/>
                </a:cubicBezTo>
                <a:cubicBezTo>
                  <a:pt x="1012720" y="28111"/>
                  <a:pt x="1044054" y="49475"/>
                  <a:pt x="894503" y="46626"/>
                </a:cubicBezTo>
                <a:cubicBezTo>
                  <a:pt x="744952" y="43777"/>
                  <a:pt x="98320" y="11019"/>
                  <a:pt x="14286" y="3897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0645479">
            <a:off x="6821996" y="5680331"/>
            <a:ext cx="999192" cy="46885"/>
          </a:xfrm>
          <a:custGeom>
            <a:avLst/>
            <a:gdLst>
              <a:gd name="connsiteX0" fmla="*/ 14286 w 999192"/>
              <a:gd name="connsiteY0" fmla="*/ 3897 h 46885"/>
              <a:gd name="connsiteX1" fmla="*/ 390301 w 999192"/>
              <a:gd name="connsiteY1" fmla="*/ 3897 h 46885"/>
              <a:gd name="connsiteX2" fmla="*/ 928686 w 999192"/>
              <a:gd name="connsiteY2" fmla="*/ 20989 h 46885"/>
              <a:gd name="connsiteX3" fmla="*/ 894503 w 999192"/>
              <a:gd name="connsiteY3" fmla="*/ 46626 h 46885"/>
              <a:gd name="connsiteX4" fmla="*/ 14286 w 999192"/>
              <a:gd name="connsiteY4" fmla="*/ 3897 h 4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192" h="46885">
                <a:moveTo>
                  <a:pt x="14286" y="3897"/>
                </a:moveTo>
                <a:cubicBezTo>
                  <a:pt x="-69748" y="-3225"/>
                  <a:pt x="237901" y="1048"/>
                  <a:pt x="390301" y="3897"/>
                </a:cubicBezTo>
                <a:cubicBezTo>
                  <a:pt x="542701" y="6746"/>
                  <a:pt x="844652" y="13868"/>
                  <a:pt x="928686" y="20989"/>
                </a:cubicBezTo>
                <a:cubicBezTo>
                  <a:pt x="1012720" y="28111"/>
                  <a:pt x="1044054" y="49475"/>
                  <a:pt x="894503" y="46626"/>
                </a:cubicBezTo>
                <a:cubicBezTo>
                  <a:pt x="744952" y="43777"/>
                  <a:pt x="98320" y="11019"/>
                  <a:pt x="14286" y="3897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7759583" y="4263268"/>
            <a:ext cx="45719" cy="1440505"/>
          </a:xfrm>
          <a:custGeom>
            <a:avLst/>
            <a:gdLst>
              <a:gd name="connsiteX0" fmla="*/ 17601 w 26720"/>
              <a:gd name="connsiteY0" fmla="*/ 14156 h 749422"/>
              <a:gd name="connsiteX1" fmla="*/ 26147 w 26720"/>
              <a:gd name="connsiteY1" fmla="*/ 680728 h 749422"/>
              <a:gd name="connsiteX2" fmla="*/ 509 w 26720"/>
              <a:gd name="connsiteY2" fmla="*/ 680728 h 749422"/>
              <a:gd name="connsiteX3" fmla="*/ 9055 w 26720"/>
              <a:gd name="connsiteY3" fmla="*/ 261984 h 749422"/>
              <a:gd name="connsiteX4" fmla="*/ 17601 w 26720"/>
              <a:gd name="connsiteY4" fmla="*/ 14156 h 74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20" h="749422">
                <a:moveTo>
                  <a:pt x="17601" y="14156"/>
                </a:moveTo>
                <a:cubicBezTo>
                  <a:pt x="20450" y="83946"/>
                  <a:pt x="28996" y="569633"/>
                  <a:pt x="26147" y="680728"/>
                </a:cubicBezTo>
                <a:cubicBezTo>
                  <a:pt x="23298" y="791823"/>
                  <a:pt x="3358" y="750518"/>
                  <a:pt x="509" y="680728"/>
                </a:cubicBezTo>
                <a:cubicBezTo>
                  <a:pt x="-2340" y="610938"/>
                  <a:pt x="7631" y="374503"/>
                  <a:pt x="9055" y="261984"/>
                </a:cubicBezTo>
                <a:cubicBezTo>
                  <a:pt x="10479" y="149465"/>
                  <a:pt x="14752" y="-55634"/>
                  <a:pt x="17601" y="14156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 rot="10645479">
            <a:off x="7822283" y="4950159"/>
            <a:ext cx="999192" cy="46885"/>
          </a:xfrm>
          <a:custGeom>
            <a:avLst/>
            <a:gdLst>
              <a:gd name="connsiteX0" fmla="*/ 14286 w 999192"/>
              <a:gd name="connsiteY0" fmla="*/ 3897 h 46885"/>
              <a:gd name="connsiteX1" fmla="*/ 390301 w 999192"/>
              <a:gd name="connsiteY1" fmla="*/ 3897 h 46885"/>
              <a:gd name="connsiteX2" fmla="*/ 928686 w 999192"/>
              <a:gd name="connsiteY2" fmla="*/ 20989 h 46885"/>
              <a:gd name="connsiteX3" fmla="*/ 894503 w 999192"/>
              <a:gd name="connsiteY3" fmla="*/ 46626 h 46885"/>
              <a:gd name="connsiteX4" fmla="*/ 14286 w 999192"/>
              <a:gd name="connsiteY4" fmla="*/ 3897 h 4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192" h="46885">
                <a:moveTo>
                  <a:pt x="14286" y="3897"/>
                </a:moveTo>
                <a:cubicBezTo>
                  <a:pt x="-69748" y="-3225"/>
                  <a:pt x="237901" y="1048"/>
                  <a:pt x="390301" y="3897"/>
                </a:cubicBezTo>
                <a:cubicBezTo>
                  <a:pt x="542701" y="6746"/>
                  <a:pt x="844652" y="13868"/>
                  <a:pt x="928686" y="20989"/>
                </a:cubicBezTo>
                <a:cubicBezTo>
                  <a:pt x="1012720" y="28111"/>
                  <a:pt x="1044054" y="49475"/>
                  <a:pt x="894503" y="46626"/>
                </a:cubicBezTo>
                <a:cubicBezTo>
                  <a:pt x="744952" y="43777"/>
                  <a:pt x="98320" y="11019"/>
                  <a:pt x="14286" y="3897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751327"/>
              </p:ext>
            </p:extLst>
          </p:nvPr>
        </p:nvGraphicFramePr>
        <p:xfrm>
          <a:off x="8822023" y="1679144"/>
          <a:ext cx="2155097" cy="732536"/>
        </p:xfrm>
        <a:graphic>
          <a:graphicData uri="http://schemas.openxmlformats.org/drawingml/2006/table">
            <a:tbl>
              <a:tblPr firstRow="1" firstCol="1" bandRow="1"/>
              <a:tblGrid>
                <a:gridCol w="2155097"/>
              </a:tblGrid>
              <a:tr h="2331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Programare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joc</a:t>
                      </a:r>
                      <a:r>
                        <a:rPr lang="en-US" sz="1200" b="1" dirty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15.00</a:t>
                      </a:r>
                      <a:r>
                        <a:rPr lang="ro-RO" sz="1200" b="1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15.30</a:t>
                      </a: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3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Semifinala</a:t>
                      </a:r>
                      <a:r>
                        <a:rPr lang="ro-RO" sz="1200" b="1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o-RO" sz="1200" b="0" i="0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i="1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795831"/>
              </p:ext>
            </p:extLst>
          </p:nvPr>
        </p:nvGraphicFramePr>
        <p:xfrm>
          <a:off x="8838455" y="4588695"/>
          <a:ext cx="2155097" cy="732536"/>
        </p:xfrm>
        <a:graphic>
          <a:graphicData uri="http://schemas.openxmlformats.org/drawingml/2006/table">
            <a:tbl>
              <a:tblPr firstRow="1" firstCol="1" bandRow="1"/>
              <a:tblGrid>
                <a:gridCol w="2155097"/>
              </a:tblGrid>
              <a:tr h="2331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Programare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joc</a:t>
                      </a:r>
                      <a:r>
                        <a:rPr lang="en-US" sz="1200" b="1" dirty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15.30</a:t>
                      </a:r>
                      <a:r>
                        <a:rPr lang="ro-RO" sz="1200" b="1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16.00</a:t>
                      </a: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3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Semifinala </a:t>
                      </a:r>
                      <a:r>
                        <a:rPr lang="ro-RO" sz="1200" b="0" i="0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i="1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778242"/>
              </p:ext>
            </p:extLst>
          </p:nvPr>
        </p:nvGraphicFramePr>
        <p:xfrm>
          <a:off x="9865427" y="2575028"/>
          <a:ext cx="2155097" cy="732536"/>
        </p:xfrm>
        <a:graphic>
          <a:graphicData uri="http://schemas.openxmlformats.org/drawingml/2006/table">
            <a:tbl>
              <a:tblPr firstRow="1" firstCol="1" bandRow="1"/>
              <a:tblGrid>
                <a:gridCol w="2155097"/>
              </a:tblGrid>
              <a:tr h="2331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Programare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joc</a:t>
                      </a:r>
                      <a:r>
                        <a:rPr lang="en-US" sz="1200" b="1" dirty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16.00</a:t>
                      </a:r>
                      <a:r>
                        <a:rPr lang="ro-RO" sz="1200" b="1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16.30</a:t>
                      </a: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3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i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FINALA</a:t>
                      </a:r>
                      <a:r>
                        <a:rPr lang="ro-RO" sz="1200" b="1" i="0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MIC</a:t>
                      </a:r>
                      <a:r>
                        <a:rPr lang="ro-RO" sz="1200" b="1" i="1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Ă</a:t>
                      </a:r>
                      <a:endParaRPr lang="en-US" sz="1200" b="1" i="1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676703"/>
              </p:ext>
            </p:extLst>
          </p:nvPr>
        </p:nvGraphicFramePr>
        <p:xfrm>
          <a:off x="9865427" y="3562241"/>
          <a:ext cx="2155097" cy="732536"/>
        </p:xfrm>
        <a:graphic>
          <a:graphicData uri="http://schemas.openxmlformats.org/drawingml/2006/table">
            <a:tbl>
              <a:tblPr firstRow="1" firstCol="1" bandRow="1"/>
              <a:tblGrid>
                <a:gridCol w="2155097"/>
              </a:tblGrid>
              <a:tr h="2331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Programare</a:t>
                      </a:r>
                      <a:r>
                        <a:rPr lang="en-US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joc</a:t>
                      </a:r>
                      <a:r>
                        <a:rPr lang="en-US" sz="1200" b="1" dirty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16.30</a:t>
                      </a:r>
                      <a:r>
                        <a:rPr lang="ro-RO" sz="1200" b="1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200" b="1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17.00</a:t>
                      </a:r>
                      <a:endParaRPr lang="en-US" sz="1200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3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i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FINALA</a:t>
                      </a:r>
                      <a:r>
                        <a:rPr lang="ro-RO" sz="1200" b="1" i="0" baseline="0" dirty="0" smtClean="0">
                          <a:effectLst/>
                          <a:latin typeface="Forte" panose="03060902040502070203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MARE</a:t>
                      </a:r>
                      <a:endParaRPr lang="en-US" sz="1200" b="1" i="1" dirty="0">
                        <a:effectLst/>
                        <a:latin typeface="Forte" panose="03060902040502070203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74" marR="6777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060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121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Forte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sport</dc:creator>
  <cp:lastModifiedBy>Acer</cp:lastModifiedBy>
  <cp:revision>13</cp:revision>
  <dcterms:created xsi:type="dcterms:W3CDTF">2022-03-10T09:28:54Z</dcterms:created>
  <dcterms:modified xsi:type="dcterms:W3CDTF">2022-09-23T05:21:52Z</dcterms:modified>
</cp:coreProperties>
</file>