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65AB9-D530-4F2E-97E1-3F6100B9330E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C10A-4F9C-4A6A-B483-00A2028A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C10A-4F9C-4A6A-B483-00A2028A2C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DC10A-4F9C-4A6A-B483-00A2028A2C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cu colţuri rotunjite pe diagonală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11" name="Substituent număr diapozitiv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stituent subsol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8" name="Substituent dată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reptunghi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eptunghi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reptunghi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9" name="Substituent dată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stituent subsol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3" name="Substituent i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o-RO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Faceți clic pe pictogramă pentru a adăuga o imagine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ubstituent dată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cu colţuri rotunjite pe diagonală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9E38459-FE34-4555-B85C-D2188AA8CFB1}" type="datetimeFigureOut">
              <a:rPr lang="en-US" smtClean="0"/>
              <a:t>05.06.2023</a:t>
            </a:fld>
            <a:endParaRPr lang="en-US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EA8EF9A-CD32-4A85-B503-8035FCA36B4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accent3">
                    <a:lumMod val="75000"/>
                  </a:schemeClr>
                </a:solidFill>
              </a:rPr>
              <a:t>SĂPTĂMÂNA VERDE</a:t>
            </a:r>
            <a:br>
              <a:rPr lang="ro-RO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o-RO" dirty="0" smtClean="0">
                <a:solidFill>
                  <a:schemeClr val="accent3">
                    <a:lumMod val="75000"/>
                  </a:schemeClr>
                </a:solidFill>
              </a:rPr>
              <a:t>22 – 26 MAI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2000" dirty="0" smtClean="0">
                <a:solidFill>
                  <a:schemeClr val="accent3">
                    <a:lumMod val="75000"/>
                  </a:schemeClr>
                </a:solidFill>
              </a:rPr>
              <a:t>COLEGIUL  NAȚIONAL”MIHAI EMINESCU” - SUCEAVA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C:\Users\Camelia\Desktop\fatada scoal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" y="34506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/>
          <p:cNvSpPr txBox="1"/>
          <p:nvPr/>
        </p:nvSpPr>
        <p:spPr>
          <a:xfrm>
            <a:off x="152400" y="4795897"/>
            <a:ext cx="9132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COLEGIUL NAȚIONAL”MIHAI EMINESCU” – SUCEAVA</a:t>
            </a:r>
          </a:p>
          <a:p>
            <a:pPr algn="ctr"/>
            <a:r>
              <a:rPr lang="ro-RO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SĂPTĂMÂNA  VERDE</a:t>
            </a:r>
          </a:p>
          <a:p>
            <a:pPr algn="ctr"/>
            <a:r>
              <a:rPr lang="ro-RO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22 – 26.MAI</a:t>
            </a:r>
            <a:endParaRPr lang="en-US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msung\Desktop\imagine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825"/>
            <a:ext cx="5943600" cy="635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05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219200" y="533400"/>
            <a:ext cx="741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DEZBATERI  PE TEMA  LEGISLAȚIEI PRIVIND PROTECȚIA MEDIULUI</a:t>
            </a:r>
            <a:endParaRPr lang="en-US" dirty="0"/>
          </a:p>
        </p:txBody>
      </p:sp>
      <p:pic>
        <p:nvPicPr>
          <p:cNvPr id="1026" name="Picture 2" descr="C:\Users\Camelia\Desktop\IMG-20230512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2732"/>
            <a:ext cx="4191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melia\Desktop\IMG-20230512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25166"/>
            <a:ext cx="4331677" cy="49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/>
          <p:cNvSpPr txBox="1"/>
          <p:nvPr/>
        </p:nvSpPr>
        <p:spPr>
          <a:xfrm>
            <a:off x="1219200" y="5029200"/>
            <a:ext cx="3239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Dezbateri cu studenții USV – </a:t>
            </a:r>
          </a:p>
          <a:p>
            <a:r>
              <a:rPr lang="ro-RO" dirty="0" smtClean="0"/>
              <a:t>Facultatea de Silvicultură</a:t>
            </a:r>
          </a:p>
          <a:p>
            <a:r>
              <a:rPr lang="ro-RO" dirty="0"/>
              <a:t>l</a:t>
            </a:r>
            <a:r>
              <a:rPr lang="ro-RO" dirty="0" smtClean="0"/>
              <a:t>a Ocolul  Silvic – Pătrăuți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77761" y="134033"/>
            <a:ext cx="391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STUDIUL  UNOR ECOSISTEME</a:t>
            </a:r>
          </a:p>
          <a:p>
            <a:r>
              <a:rPr lang="ro-RO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EXCURSII ȘI VIZITE </a:t>
            </a:r>
            <a:r>
              <a:rPr lang="ro-RO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DIDACTICE</a:t>
            </a:r>
            <a:endParaRPr lang="en-US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C:\Documents and Settings\FFFF\Desktop\Imagine1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62778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FFFF\Desktop\Imagine1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4" y="780364"/>
            <a:ext cx="3652246" cy="50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ocuments and Settings\FFFF\Desktop\Imagine1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412776"/>
            <a:ext cx="28844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/>
          <p:cNvSpPr txBox="1"/>
          <p:nvPr/>
        </p:nvSpPr>
        <p:spPr>
          <a:xfrm>
            <a:off x="76199" y="4495800"/>
            <a:ext cx="2521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PARCUL ȘIPOTE</a:t>
            </a:r>
          </a:p>
          <a:p>
            <a:r>
              <a:rPr lang="ro-RO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STATUIA ECVESTRĂ </a:t>
            </a:r>
          </a:p>
          <a:p>
            <a:r>
              <a:rPr lang="ro-RO" sz="1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DOMNITORULUI ȘTEFAN cel MARE</a:t>
            </a:r>
            <a:endParaRPr lang="en-US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melia\Desktop\IMG-20230526-WA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27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melia\Desktop\IMG-20230526-WA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962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/>
          <p:cNvSpPr txBox="1"/>
          <p:nvPr/>
        </p:nvSpPr>
        <p:spPr>
          <a:xfrm>
            <a:off x="1447800" y="914400"/>
            <a:ext cx="263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EXCURSIE DIDACTICĂ</a:t>
            </a:r>
          </a:p>
          <a:p>
            <a:r>
              <a:rPr lang="ro-RO" dirty="0"/>
              <a:t>l</a:t>
            </a:r>
            <a:r>
              <a:rPr lang="ro-RO" dirty="0" smtClean="0"/>
              <a:t>a  GURA  HUMORULUI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2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melia\Desktop\IMG_20230502_170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810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melia\Desktop\IMG-20230525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0" y="3581400"/>
            <a:ext cx="36755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melia\Desktop\IMG-20230525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370053"/>
            <a:ext cx="48768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4343400" y="1371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 smtClean="0"/>
          </a:p>
          <a:p>
            <a:r>
              <a:rPr lang="ro-RO" dirty="0" smtClean="0"/>
              <a:t>VIZITĂ  DIDACTICĂ la Muzeul Apelor</a:t>
            </a:r>
          </a:p>
          <a:p>
            <a:r>
              <a:rPr lang="ro-RO" dirty="0" smtClean="0"/>
              <a:t>”Mihai Băcescu” - FĂLTICENI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melia\Desktop\IMG_20230502_1747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429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3733800" y="457200"/>
            <a:ext cx="491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DONEAZĂ O  CARTE  SALVEAZĂ UN COPAC</a:t>
            </a:r>
            <a:endParaRPr lang="en-US" dirty="0"/>
          </a:p>
        </p:txBody>
      </p:sp>
      <p:pic>
        <p:nvPicPr>
          <p:cNvPr id="1026" name="Picture 2" descr="C:\Users\Camelia\Desktop\IMG_20230517_070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5486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melia\Desktop\IMG_20230519_175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267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5334000" y="495217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ECOLOGIA   ANIMALELOR</a:t>
            </a:r>
            <a:endParaRPr lang="en-US" dirty="0"/>
          </a:p>
        </p:txBody>
      </p:sp>
      <p:pic>
        <p:nvPicPr>
          <p:cNvPr id="2050" name="Picture 2" descr="C:\Users\Camelia\Desktop\IMG_20230510_131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96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melia\Desktop\IMG-20230521-WA0009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4563"/>
            <a:ext cx="4419600" cy="27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elia\Desktop\IMG-20230526-WA0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794760" cy="34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Camelia\Desktop\IMG-20230525-WA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3276600"/>
            <a:ext cx="4800600" cy="33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6019800" y="2057400"/>
            <a:ext cx="272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VIZITĂ  DIDACTICĂ LA </a:t>
            </a:r>
          </a:p>
          <a:p>
            <a:r>
              <a:rPr lang="ro-RO" dirty="0" smtClean="0"/>
              <a:t>O PENSIUNE  ECO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3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elia\Desktop\IMG_20230519_095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52106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melia\Desktop\IMG_20230517_071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648200" cy="47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1330265" y="1828800"/>
            <a:ext cx="152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ECOLOGIA  </a:t>
            </a:r>
          </a:p>
          <a:p>
            <a:r>
              <a:rPr lang="ro-RO" dirty="0" smtClean="0"/>
              <a:t>FRUCTELOR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1676400" y="1371600"/>
            <a:ext cx="287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RECUPERAREA  ȘI</a:t>
            </a:r>
          </a:p>
          <a:p>
            <a:r>
              <a:rPr lang="ro-RO" dirty="0" smtClean="0"/>
              <a:t>SORTAREA  DEȘEURILOR</a:t>
            </a:r>
            <a:endParaRPr lang="en-US" dirty="0"/>
          </a:p>
        </p:txBody>
      </p:sp>
      <p:pic>
        <p:nvPicPr>
          <p:cNvPr id="3" name="Imagine 2" descr="C:\Users\samsung\Desktop\reciclare\20150515_1147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666">
            <a:off x="2926080" y="2313305"/>
            <a:ext cx="3291840" cy="2231390"/>
          </a:xfrm>
          <a:prstGeom prst="teardrop">
            <a:avLst/>
          </a:prstGeom>
          <a:noFill/>
          <a:ln>
            <a:noFill/>
          </a:ln>
        </p:spPr>
      </p:pic>
      <p:pic>
        <p:nvPicPr>
          <p:cNvPr id="4" name="Imagine 3" descr="C:\Users\samsung\Desktop\reciclare\20150515_1147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666">
            <a:off x="3078480" y="2465705"/>
            <a:ext cx="3291840" cy="2231390"/>
          </a:xfrm>
          <a:prstGeom prst="teardrop">
            <a:avLst/>
          </a:prstGeom>
          <a:noFill/>
          <a:ln>
            <a:noFill/>
          </a:ln>
        </p:spPr>
      </p:pic>
      <p:pic>
        <p:nvPicPr>
          <p:cNvPr id="5" name="Imagine 4" descr="C:\Users\samsung\Desktop\reciclare\20150515_1147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5303">
            <a:off x="3026410" y="1786255"/>
            <a:ext cx="3091180" cy="3285490"/>
          </a:xfrm>
          <a:prstGeom prst="teardrop">
            <a:avLst/>
          </a:prstGeom>
          <a:noFill/>
          <a:ln>
            <a:noFill/>
          </a:ln>
        </p:spPr>
      </p:pic>
      <p:pic>
        <p:nvPicPr>
          <p:cNvPr id="6" name="Imagine 5" descr="C:\Users\samsung\Desktop\reciclare\20150515_1147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5303">
            <a:off x="3167308" y="1905586"/>
            <a:ext cx="3091180" cy="3285490"/>
          </a:xfrm>
          <a:prstGeom prst="teardrop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32797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ine 7" descr="C:\Users\samsung\Desktop\reciclare\20150515_1147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5303">
            <a:off x="399696" y="2752471"/>
            <a:ext cx="3091180" cy="3285490"/>
          </a:xfrm>
          <a:prstGeom prst="teardrop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1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jă">
  <a:themeElements>
    <a:clrScheme name="Forjă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rjă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rj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